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74" r:id="rId2"/>
    <p:sldId id="311" r:id="rId3"/>
    <p:sldId id="260" r:id="rId4"/>
    <p:sldId id="385" r:id="rId5"/>
    <p:sldId id="262" r:id="rId6"/>
    <p:sldId id="297" r:id="rId7"/>
    <p:sldId id="384" r:id="rId8"/>
    <p:sldId id="314" r:id="rId9"/>
    <p:sldId id="315" r:id="rId10"/>
    <p:sldId id="316" r:id="rId11"/>
    <p:sldId id="277" r:id="rId12"/>
    <p:sldId id="325" r:id="rId13"/>
    <p:sldId id="381" r:id="rId14"/>
    <p:sldId id="264" r:id="rId15"/>
    <p:sldId id="317" r:id="rId16"/>
    <p:sldId id="318" r:id="rId17"/>
    <p:sldId id="319" r:id="rId18"/>
    <p:sldId id="320" r:id="rId19"/>
    <p:sldId id="321" r:id="rId20"/>
    <p:sldId id="322" r:id="rId21"/>
    <p:sldId id="324" r:id="rId22"/>
    <p:sldId id="323" r:id="rId23"/>
    <p:sldId id="326" r:id="rId24"/>
    <p:sldId id="327" r:id="rId25"/>
    <p:sldId id="328" r:id="rId26"/>
    <p:sldId id="329" r:id="rId27"/>
    <p:sldId id="330" r:id="rId28"/>
    <p:sldId id="331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86" r:id="rId45"/>
    <p:sldId id="348" r:id="rId46"/>
    <p:sldId id="349" r:id="rId47"/>
    <p:sldId id="350" r:id="rId48"/>
    <p:sldId id="351" r:id="rId49"/>
    <p:sldId id="352" r:id="rId50"/>
    <p:sldId id="382" r:id="rId51"/>
    <p:sldId id="387" r:id="rId52"/>
    <p:sldId id="367" r:id="rId53"/>
    <p:sldId id="366" r:id="rId54"/>
    <p:sldId id="368" r:id="rId55"/>
    <p:sldId id="353" r:id="rId56"/>
    <p:sldId id="354" r:id="rId57"/>
    <p:sldId id="355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83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8" r:id="rId76"/>
    <p:sldId id="376" r:id="rId77"/>
    <p:sldId id="377" r:id="rId78"/>
    <p:sldId id="379" r:id="rId79"/>
    <p:sldId id="380" r:id="rId80"/>
    <p:sldId id="31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 varScale="1">
        <p:scale>
          <a:sx n="98" d="100"/>
          <a:sy n="98" d="100"/>
        </p:scale>
        <p:origin x="42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9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8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r>
              <a:rPr lang="en-US" sz="2000" dirty="0"/>
              <a:t>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endParaRPr lang="en-US" sz="2000" dirty="0"/>
          </a:p>
          <a:p>
            <a:pPr algn="ctr"/>
            <a:r>
              <a:rPr lang="en-US" sz="2000" dirty="0"/>
              <a:t>Handler&lt;T&gt;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655696" y="4597515"/>
            <a:ext cx="4271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Task&lt;T&gt; Handle(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IRequest</a:t>
            </a:r>
            <a:r>
              <a:rPr lang="en-US" sz="2400" dirty="0"/>
              <a:t> request) {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FBD870-3917-4586-AF15-4AA82D42D783}"/>
              </a:ext>
            </a:extLst>
          </p:cNvPr>
          <p:cNvSpPr/>
          <p:nvPr/>
        </p:nvSpPr>
        <p:spPr>
          <a:xfrm>
            <a:off x="1313848" y="4134051"/>
            <a:ext cx="4658628" cy="524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481489" y="3329978"/>
            <a:ext cx="16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8317032" y="3329978"/>
            <a:ext cx="207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4300F-A4E2-4D34-BD6F-52B650AD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7C1BD-4936-4AFB-90F9-EAB691ACF8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718" y="2045945"/>
            <a:ext cx="5120640" cy="285273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History Lesson</a:t>
            </a:r>
          </a:p>
        </p:txBody>
      </p:sp>
      <p:pic>
        <p:nvPicPr>
          <p:cNvPr id="5124" name="Picture 4" descr="Image result for battle of waterloo painting">
            <a:extLst>
              <a:ext uri="{FF2B5EF4-FFF2-40B4-BE49-F238E27FC236}">
                <a16:creationId xmlns:a16="http://schemas.microsoft.com/office/drawing/2014/main" id="{EF7C2B00-67FD-4EC2-84C5-6B04812F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25" y="1395411"/>
            <a:ext cx="61912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2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879509" y="4725511"/>
            <a:ext cx="246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67752" y="4721538"/>
            <a:ext cx="28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16818" y="4721538"/>
            <a:ext cx="29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</a:t>
            </a:r>
            <a:r>
              <a:rPr lang="en-US" sz="2400" dirty="0" err="1"/>
              <a:t>Guid</a:t>
            </a:r>
            <a:r>
              <a:rPr lang="en-US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478D1-054F-4861-BE73-A0401EE4A38C}"/>
              </a:ext>
            </a:extLst>
          </p:cNvPr>
          <p:cNvCxnSpPr>
            <a:cxnSpLocks/>
          </p:cNvCxnSpPr>
          <p:nvPr/>
        </p:nvCxnSpPr>
        <p:spPr>
          <a:xfrm>
            <a:off x="1900989" y="3768291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A963DB-17C2-4263-8EC3-9F4F231E39E6}"/>
              </a:ext>
            </a:extLst>
          </p:cNvPr>
          <p:cNvCxnSpPr>
            <a:cxnSpLocks/>
          </p:cNvCxnSpPr>
          <p:nvPr/>
        </p:nvCxnSpPr>
        <p:spPr>
          <a:xfrm>
            <a:off x="1900989" y="4026825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F32E70-D599-4F99-81C7-1D8F9EEF19AC}"/>
              </a:ext>
            </a:extLst>
          </p:cNvPr>
          <p:cNvCxnSpPr>
            <a:cxnSpLocks/>
          </p:cNvCxnSpPr>
          <p:nvPr/>
        </p:nvCxnSpPr>
        <p:spPr>
          <a:xfrm>
            <a:off x="1900989" y="4271638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7942-0838-47BF-B0E2-43B3DB10A189}"/>
              </a:ext>
            </a:extLst>
          </p:cNvPr>
          <p:cNvCxnSpPr>
            <a:cxnSpLocks/>
          </p:cNvCxnSpPr>
          <p:nvPr/>
        </p:nvCxnSpPr>
        <p:spPr>
          <a:xfrm>
            <a:off x="1900989" y="6228519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55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1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6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EF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Dapper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414647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3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028060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559195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Extract Method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dirty="0"/>
              <a:t>Compose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D7F68A-B9DA-4739-B398-EE9E66239B4C}"/>
              </a:ext>
            </a:extLst>
          </p:cNvPr>
          <p:cNvSpPr/>
          <p:nvPr/>
        </p:nvSpPr>
        <p:spPr>
          <a:xfrm>
            <a:off x="5248072" y="5092430"/>
            <a:ext cx="3526277" cy="418289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Validation?</a:t>
            </a:r>
          </a:p>
        </p:txBody>
      </p:sp>
    </p:spTree>
    <p:extLst>
      <p:ext uri="{BB962C8B-B14F-4D97-AF65-F5344CB8AC3E}">
        <p14:creationId xmlns:p14="http://schemas.microsoft.com/office/powerpoint/2010/main" val="1558565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18B8FC-045C-45BE-ABFD-E35CE2C26705}"/>
              </a:ext>
            </a:extLst>
          </p:cNvPr>
          <p:cNvSpPr/>
          <p:nvPr/>
        </p:nvSpPr>
        <p:spPr>
          <a:xfrm>
            <a:off x="1040860" y="3117715"/>
            <a:ext cx="4567136" cy="46692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FAE75-5A35-4CBF-96B7-6F214E0E2558}"/>
              </a:ext>
            </a:extLst>
          </p:cNvPr>
          <p:cNvSpPr/>
          <p:nvPr/>
        </p:nvSpPr>
        <p:spPr>
          <a:xfrm>
            <a:off x="2806429" y="4061298"/>
            <a:ext cx="4640093" cy="109922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DB3BE-26F9-49DD-AFB9-88D2E8522274}"/>
              </a:ext>
            </a:extLst>
          </p:cNvPr>
          <p:cNvSpPr/>
          <p:nvPr/>
        </p:nvSpPr>
        <p:spPr>
          <a:xfrm>
            <a:off x="3759742" y="4873558"/>
            <a:ext cx="3803514" cy="139105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E9FDE-CF8F-4D50-8C45-733B8E4B0FBE}"/>
              </a:ext>
            </a:extLst>
          </p:cNvPr>
          <p:cNvSpPr/>
          <p:nvPr/>
        </p:nvSpPr>
        <p:spPr>
          <a:xfrm>
            <a:off x="3054485" y="4134255"/>
            <a:ext cx="5452353" cy="216674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176227" y="3294976"/>
            <a:ext cx="7839545" cy="2387600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11880</TotalTime>
  <Words>748</Words>
  <Application>Microsoft Office PowerPoint</Application>
  <PresentationFormat>Widescreen</PresentationFormat>
  <Paragraphs>394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Lucida Console</vt:lpstr>
      <vt:lpstr>Office Theme</vt:lpstr>
      <vt:lpstr>Vertical Slice Architecture</vt:lpstr>
      <vt:lpstr>History Lesson</vt:lpstr>
      <vt:lpstr>Traditional n-tier</vt:lpstr>
      <vt:lpstr>“DDD”-style n-tier</vt:lpstr>
      <vt:lpstr>Organizing by layer</vt:lpstr>
      <vt:lpstr>Areas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Modeling Queries</vt:lpstr>
      <vt:lpstr>Simple Queries</vt:lpstr>
      <vt:lpstr>Parameterized Queries</vt:lpstr>
      <vt:lpstr>Paging/Sorting/Filtering</vt:lpstr>
      <vt:lpstr>Modeling Responses</vt:lpstr>
      <vt:lpstr>Simple Response</vt:lpstr>
      <vt:lpstr>Complex Response</vt:lpstr>
      <vt:lpstr>Command/Query Duality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Complex Response</vt:lpstr>
      <vt:lpstr>Modeling Query Handlers</vt:lpstr>
      <vt:lpstr>Simple AutoMapper Projections</vt:lpstr>
      <vt:lpstr>SQL Projections</vt:lpstr>
      <vt:lpstr>Encapsulated Logic</vt:lpstr>
      <vt:lpstr>Duplicate Logic</vt:lpstr>
      <vt:lpstr>Refactor</vt:lpstr>
      <vt:lpstr>Command Handlers</vt:lpstr>
      <vt:lpstr>Procedural Beginnings</vt:lpstr>
      <vt:lpstr>DI with no abstractions</vt:lpstr>
      <vt:lpstr>PowerPoint Presentation</vt:lpstr>
      <vt:lpstr>PowerPoint Presentation</vt:lpstr>
      <vt:lpstr>PowerPoint Presentation</vt:lpstr>
      <vt:lpstr>Code Smells</vt:lpstr>
      <vt:lpstr>Behavioral Smells</vt:lpstr>
      <vt:lpstr>Push Behavior Down</vt:lpstr>
      <vt:lpstr>Encapsulated Domain</vt:lpstr>
      <vt:lpstr>PowerPoint Presentation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181</cp:revision>
  <dcterms:created xsi:type="dcterms:W3CDTF">2014-12-03T11:14:03Z</dcterms:created>
  <dcterms:modified xsi:type="dcterms:W3CDTF">2019-10-02T08:14:24Z</dcterms:modified>
</cp:coreProperties>
</file>